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Miért fontos a megfelelő időben kapott fejlesztés?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Előadó: </a:t>
            </a:r>
            <a:endParaRPr lang="hu-HU" dirty="0"/>
          </a:p>
          <a:p>
            <a:r>
              <a:rPr lang="hu-HU" b="1" dirty="0"/>
              <a:t>Czikkely Erika, a Békés Megyei Pedagógiai Szakszolgálat Gyomaendrődi Tagintézményének</a:t>
            </a:r>
            <a:r>
              <a:rPr lang="hu-HU" dirty="0"/>
              <a:t> </a:t>
            </a:r>
            <a:r>
              <a:rPr lang="hu-HU" b="1" dirty="0"/>
              <a:t>gyógypedagógusa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93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Ha időben fordul a szülő a szakszolgálathoz, akkor a vizsgálatot követően megindulhat a gyermek célzott fejlesztése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40" y="3051175"/>
            <a:ext cx="2806920" cy="2740025"/>
          </a:xfrm>
        </p:spPr>
      </p:pic>
      <p:sp>
        <p:nvSpPr>
          <p:cNvPr id="6" name="Tartalom helye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 smtClean="0"/>
              <a:t>A fejlesztés történhet az óvodában</a:t>
            </a:r>
          </a:p>
          <a:p>
            <a:r>
              <a:rPr lang="hu-HU" dirty="0" smtClean="0"/>
              <a:t>Valamint, a szakszolgálatnál 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56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Eset, ahol minden időben történt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1-4,5 éves kor között </a:t>
            </a:r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1 évesen a szülő maga vittel el mozgásfejlesztésre, ennek hatására elkezdett mászni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Ezzel párhuzamosan elvitték a Békéscsabai székhelyintézménybe „vizsgálatra”, hogy hozzájussanak a gyermeknek járó fejlesztéshez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Ezután folyamatosan jártak mozgásfejlesztésre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/>
              <a:t>S eljártak évenként </a:t>
            </a:r>
            <a:r>
              <a:rPr lang="hu-HU" dirty="0" smtClean="0"/>
              <a:t>felülvizsgálatra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4,5 évesen nagy előrelépés volt, hogy időbeli iskolakezdést javasoltak</a:t>
            </a:r>
            <a:endParaRPr lang="hu-HU" dirty="0"/>
          </a:p>
          <a:p>
            <a:pPr algn="l"/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5-6 éves kor között</a:t>
            </a:r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Ekkor már csak i óra mozgásfejlesztést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S 1 óra logopédiai fejlesztést kapott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Megkezdte az általános iskolát, jól haladt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Egyéb külön foglalkozáson is ügyes volt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Jelenleg 7,5 éves </a:t>
            </a:r>
          </a:p>
          <a:p>
            <a:r>
              <a:rPr lang="hu-HU" dirty="0" smtClean="0"/>
              <a:t>2. osztályos</a:t>
            </a:r>
            <a:endParaRPr lang="hu-HU" dirty="0"/>
          </a:p>
        </p:txBody>
      </p:sp>
      <p:sp>
        <p:nvSpPr>
          <p:cNvPr id="13" name="Szöveg helye 1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algn="l"/>
            <a:r>
              <a:rPr lang="hu-HU" dirty="0" smtClean="0"/>
              <a:t>Jelenleg annyiban kap segítséget, hogy az iskolában 3-5 fős csoportban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Az olvasási készségét fejlesztik és az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Író-rajzoló mozgását ügyesítik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75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címhez visszatérve tehát, </a:t>
            </a:r>
            <a:r>
              <a:rPr lang="hu-HU" u="sng" dirty="0" smtClean="0"/>
              <a:t>Ezért</a:t>
            </a:r>
            <a:r>
              <a:rPr lang="hu-HU" dirty="0" smtClean="0"/>
              <a:t> fontos a megfelelő időben kapott fejlesztés!</a:t>
            </a:r>
            <a:endParaRPr lang="hu-HU" dirty="0"/>
          </a:p>
        </p:txBody>
      </p:sp>
      <p:sp>
        <p:nvSpPr>
          <p:cNvPr id="10" name="Alcím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Mindnyájan azt szeretnénk, hogy sikerei legyenek a gyerekünknek, érezze jól magát az iskolában, érezze jól magát a bőrében!</a:t>
            </a:r>
          </a:p>
          <a:p>
            <a:r>
              <a:rPr lang="hu-HU" dirty="0" smtClean="0"/>
              <a:t>Legfontosabb a számunkra, hogy boldog felnőtté </a:t>
            </a:r>
            <a:r>
              <a:rPr lang="hu-HU" dirty="0" err="1" smtClean="0"/>
              <a:t>válljéki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27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Rólam …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Óvodapedagógus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hu-HU" dirty="0" smtClean="0"/>
              <a:t>Ez az óvoda volt az első munkahelyem pedagógusként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tanító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hu-HU" dirty="0" smtClean="0"/>
              <a:t>Kis BÁLINT általános  Iskola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gyógypedagógus</a:t>
            </a:r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hu-HU" dirty="0" smtClean="0"/>
              <a:t>Békés Megyei Pedagógiai Szakszolgálat</a:t>
            </a:r>
            <a:br>
              <a:rPr lang="hu-HU" dirty="0" smtClean="0"/>
            </a:br>
            <a:r>
              <a:rPr lang="hu-HU" dirty="0" smtClean="0"/>
              <a:t>Gyomaendrődi Tagintézménye, és annak jogelőd intézményei,</a:t>
            </a:r>
          </a:p>
          <a:p>
            <a:r>
              <a:rPr lang="hu-HU" dirty="0"/>
              <a:t> </a:t>
            </a:r>
            <a:r>
              <a:rPr lang="hu-HU" dirty="0" smtClean="0"/>
              <a:t>2010 szeptemberétől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87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</a:t>
            </a:r>
            <a:r>
              <a:rPr lang="hu-HU" b="1" dirty="0" smtClean="0"/>
              <a:t>első lépcső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dirty="0" smtClean="0"/>
              <a:t>szülőként hogyan gondolkozzunk!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Tudnunk érdemes, hogy egy bizonyos életszakaszban a „nagy könyv” szerint, </a:t>
            </a:r>
            <a:r>
              <a:rPr lang="hu-HU" sz="2800" dirty="0" smtClean="0"/>
              <a:t>hol </a:t>
            </a:r>
            <a:r>
              <a:rPr lang="hu-HU" sz="2800" dirty="0"/>
              <a:t>tart a gyermekünk fejlődése…</a:t>
            </a:r>
          </a:p>
        </p:txBody>
      </p:sp>
    </p:spTree>
    <p:extLst>
      <p:ext uri="{BB962C8B-B14F-4D97-AF65-F5344CB8AC3E}">
        <p14:creationId xmlns:p14="http://schemas.microsoft.com/office/powerpoint/2010/main" val="17825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78020"/>
          </a:xfrm>
        </p:spPr>
        <p:txBody>
          <a:bodyPr>
            <a:normAutofit/>
          </a:bodyPr>
          <a:lstStyle/>
          <a:p>
            <a:r>
              <a:rPr lang="hu-HU" dirty="0" smtClean="0"/>
              <a:t>milyen területeket érdemes megfigyelnünk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160060"/>
            <a:ext cx="11382233" cy="6196083"/>
          </a:xfrm>
        </p:spPr>
      </p:pic>
    </p:spTree>
    <p:extLst>
      <p:ext uri="{BB962C8B-B14F-4D97-AF65-F5344CB8AC3E}">
        <p14:creationId xmlns:p14="http://schemas.microsoft.com/office/powerpoint/2010/main" val="22602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4" y="99902"/>
            <a:ext cx="10364451" cy="1596177"/>
          </a:xfrm>
        </p:spPr>
        <p:txBody>
          <a:bodyPr>
            <a:normAutofit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955343"/>
            <a:ext cx="10363826" cy="5902657"/>
          </a:xfrm>
        </p:spPr>
        <p:txBody>
          <a:bodyPr>
            <a:normAutofit/>
          </a:bodyPr>
          <a:lstStyle/>
          <a:p>
            <a:r>
              <a:rPr lang="hu-HU" sz="3600" b="1" dirty="0"/>
              <a:t>Hogyan döntheti el a szülő, hogy gyermeke szociálisan megérett-e </a:t>
            </a:r>
            <a:r>
              <a:rPr lang="hu-HU" sz="3600" b="1" dirty="0" smtClean="0"/>
              <a:t>például </a:t>
            </a:r>
            <a:r>
              <a:rPr lang="hu-HU" sz="3600" b="1" dirty="0"/>
              <a:t>az </a:t>
            </a:r>
            <a:r>
              <a:rPr lang="hu-HU" sz="3600" b="1" dirty="0" smtClean="0"/>
              <a:t>iskolai életre? 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>Figyeljük meg a gyerekünket otthon!</a:t>
            </a:r>
            <a:br>
              <a:rPr lang="hu-HU" sz="3600" b="1" dirty="0"/>
            </a:br>
            <a:r>
              <a:rPr lang="hu-HU" sz="3600" b="1" dirty="0"/>
              <a:t>válaszoljuk meg magunkban, őszintén a kérdéseket</a:t>
            </a:r>
            <a:r>
              <a:rPr lang="hu-HU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58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Mielőtt bárki messzemenő következtetéseket vonna le…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Egyik fontos alapszabály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Nincs két egyforma gyermek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Másik fontos alapszabály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/>
              <a:t>Egy-egy kisgyermek nem minden egyes területen fejlődik ugyanolyan ütemben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47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Kitől kérhet a szülő tanácsot, ha nehézséget jelent számára azt megítélni, hogy gyermekének képességei </a:t>
            </a:r>
            <a:br>
              <a:rPr lang="hu-HU" dirty="0" smtClean="0"/>
            </a:br>
            <a:r>
              <a:rPr lang="hu-HU" dirty="0" smtClean="0"/>
              <a:t>(beszéd, mozgás, figyelem) </a:t>
            </a:r>
            <a:br>
              <a:rPr lang="hu-HU" dirty="0" smtClean="0"/>
            </a:br>
            <a:r>
              <a:rPr lang="hu-HU" dirty="0" smtClean="0"/>
              <a:t>megfelelnek-e az életkor alapján elvárhatónak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Óvodapedagógus, A </a:t>
            </a:r>
            <a:r>
              <a:rPr lang="hu-HU" dirty="0" smtClean="0"/>
              <a:t>védőnő, házi gyermekorvos, bölcsődei gondozónő</a:t>
            </a:r>
            <a:r>
              <a:rPr lang="hu-HU" dirty="0" smtClean="0"/>
              <a:t>, mellett </a:t>
            </a:r>
            <a:r>
              <a:rPr lang="hu-HU" dirty="0" smtClean="0"/>
              <a:t>a szülő</a:t>
            </a:r>
          </a:p>
          <a:p>
            <a:r>
              <a:rPr lang="hu-HU" dirty="0" smtClean="0"/>
              <a:t> a </a:t>
            </a:r>
            <a:r>
              <a:rPr lang="hu-HU" b="1" dirty="0" smtClean="0"/>
              <a:t>mi intézményünkhöz </a:t>
            </a:r>
            <a:r>
              <a:rPr lang="hu-HU" dirty="0" smtClean="0"/>
              <a:t>is fordulhat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5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Jön a második lépcső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szakszolgálatunkhoz fordul a szülő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Egy játékos, életkori szintjének megfelelő ún. „vizsgálaton” vesz részt a gyermek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 smtClean="0"/>
              <a:t>Közben a szülővel is beszélgetünk, a gyermek fejlődését követjük nyomon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57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példa </a:t>
            </a:r>
            <a:br>
              <a:rPr lang="hu-HU" dirty="0" smtClean="0"/>
            </a:br>
            <a:r>
              <a:rPr lang="hu-HU" dirty="0" smtClean="0"/>
              <a:t>milyen okból szoktak hozzánk fordulni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Korai életkorban a szülők jellemzően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A mozgás és a</a:t>
            </a:r>
          </a:p>
          <a:p>
            <a:r>
              <a:rPr lang="hu-HU" dirty="0" smtClean="0"/>
              <a:t>Beszédfejlődés elmaradása miatt aggódnak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Óvodáskorban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 smtClean="0"/>
              <a:t>Gyakran aggódnak a szülők amiatt, hogy nem szívesen rajzol, alig veszi kezébe a ceruzát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69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133</TotalTime>
  <Words>397</Words>
  <Application>Microsoft Office PowerPoint</Application>
  <PresentationFormat>Szélesvásznú</PresentationFormat>
  <Paragraphs>57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Tw Cen MT</vt:lpstr>
      <vt:lpstr>Cseppecske</vt:lpstr>
      <vt:lpstr>Miért fontos a megfelelő időben kapott fejlesztés? </vt:lpstr>
      <vt:lpstr>Rólam …</vt:lpstr>
      <vt:lpstr>Mi az első lépcső,  szülőként hogyan gondolkozzunk!</vt:lpstr>
      <vt:lpstr>milyen területeket érdemes megfigyelnünk</vt:lpstr>
      <vt:lpstr> </vt:lpstr>
      <vt:lpstr>Mielőtt bárki messzemenő következtetéseket vonna le…</vt:lpstr>
      <vt:lpstr>Kitől kérhet a szülő tanácsot, ha nehézséget jelent számára azt megítélni, hogy gyermekének képességei  (beszéd, mozgás, figyelem)  megfelelnek-e az életkor alapján elvárhatónak</vt:lpstr>
      <vt:lpstr>Jön a második lépcső</vt:lpstr>
      <vt:lpstr>Néhány példa  milyen okból szoktak hozzánk fordulni</vt:lpstr>
      <vt:lpstr>Ha időben fordul a szülő a szakszolgálathoz, akkor a vizsgálatot követően megindulhat a gyermek célzott fejlesztése</vt:lpstr>
      <vt:lpstr>Eset, ahol minden időben történt</vt:lpstr>
      <vt:lpstr>A címhez visszatérve tehát, Ezért fontos a megfelelő időben kapott fejlesztés!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22</cp:revision>
  <dcterms:created xsi:type="dcterms:W3CDTF">2017-01-29T14:40:55Z</dcterms:created>
  <dcterms:modified xsi:type="dcterms:W3CDTF">2017-02-07T14:06:12Z</dcterms:modified>
</cp:coreProperties>
</file>